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3F0EE-4EB1-4FDF-B129-6429828545D0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1331F-5E7E-4654-8D82-BBE2BE054D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87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2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56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5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3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8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3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6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6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4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6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6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6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6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 spc="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 spc="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 spc="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 spc="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92F77-5E7B-74C0-9724-04B7E5D8D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962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9ACF514-1F4B-27E3-80D9-4209054B6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340" y="1102006"/>
            <a:ext cx="10106272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10000" dirty="0">
                <a:latin typeface="標楷體" panose="03000509000000000000" pitchFamily="65" charset="-120"/>
                <a:ea typeface="標楷體" panose="03000509000000000000" pitchFamily="65" charset="-120"/>
              </a:rPr>
              <a:t>FPGA</a:t>
            </a:r>
            <a:r>
              <a:rPr lang="zh-TW" altLang="en-US" sz="10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0000" dirty="0">
                <a:latin typeface="標楷體" panose="03000509000000000000" pitchFamily="65" charset="-120"/>
                <a:ea typeface="標楷體" panose="03000509000000000000" pitchFamily="65" charset="-120"/>
              </a:rPr>
              <a:t>VGA_</a:t>
            </a:r>
            <a:r>
              <a:rPr lang="zh-TW" altLang="en-US" sz="10000" dirty="0">
                <a:latin typeface="標楷體" panose="03000509000000000000" pitchFamily="65" charset="-120"/>
                <a:ea typeface="標楷體" panose="03000509000000000000" pitchFamily="65" charset="-120"/>
              </a:rPr>
              <a:t>乒乓球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5F6F37-41D4-A5CD-748C-6FBCF3767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/>
              <a:t>C109112162 </a:t>
            </a:r>
            <a:r>
              <a:rPr lang="zh-TW" altLang="en-US" sz="3200" dirty="0"/>
              <a:t>朱梓福</a:t>
            </a:r>
          </a:p>
          <a:p>
            <a:pPr algn="ctr"/>
            <a:r>
              <a:rPr lang="en-US" altLang="zh-TW" sz="3200" dirty="0"/>
              <a:t>           </a:t>
            </a:r>
            <a:endParaRPr lang="zh-TW" altLang="en-US" sz="32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7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EF45D5-B162-E855-9B2A-D6D3D2360A56}"/>
              </a:ext>
            </a:extLst>
          </p:cNvPr>
          <p:cNvSpPr txBox="1"/>
          <p:nvPr/>
        </p:nvSpPr>
        <p:spPr>
          <a:xfrm>
            <a:off x="6834773" y="1536173"/>
            <a:ext cx="5248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規則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球到任一方的終點位置玩家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都要按下按鈕回擊給對方。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太早按或太晚按都算輸，獲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勝者可得一分。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3.VGA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都會同步顯示球的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移動位置。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4.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並使用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顯示雙方的分數。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98B547-0FA4-E89B-C0EB-5772EC6383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7917" r="9687" b="26111"/>
          <a:stretch/>
        </p:blipFill>
        <p:spPr>
          <a:xfrm>
            <a:off x="108952" y="1404474"/>
            <a:ext cx="6572250" cy="40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2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4" name="圖片 3" descr="一張含有 文字, 白板 的圖片&#10;&#10;自動產生的描述">
            <a:extLst>
              <a:ext uri="{FF2B5EF4-FFF2-40B4-BE49-F238E27FC236}">
                <a16:creationId xmlns:a16="http://schemas.microsoft.com/office/drawing/2014/main" id="{0AF08913-96AA-7125-CC6B-FB81F8AB9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3611" r="2500" b="29167"/>
          <a:stretch/>
        </p:blipFill>
        <p:spPr>
          <a:xfrm>
            <a:off x="785596" y="770156"/>
            <a:ext cx="10620808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1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070B4F56-5D57-3F5A-CB64-7A9E597C0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2" r="16209"/>
          <a:stretch/>
        </p:blipFill>
        <p:spPr>
          <a:xfrm rot="5400000">
            <a:off x="3726389" y="-178288"/>
            <a:ext cx="4344777" cy="72255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19F07A-AC54-8E8E-DA75-56E3D5593507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C5B2822-9487-5E90-2C38-F5963DB0F030}"/>
              </a:ext>
            </a:extLst>
          </p:cNvPr>
          <p:cNvSpPr/>
          <p:nvPr/>
        </p:nvSpPr>
        <p:spPr>
          <a:xfrm>
            <a:off x="4175324" y="5149208"/>
            <a:ext cx="699248" cy="3765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26BEA1B-356D-345C-2395-B60AFFC21530}"/>
              </a:ext>
            </a:extLst>
          </p:cNvPr>
          <p:cNvSpPr/>
          <p:nvPr/>
        </p:nvSpPr>
        <p:spPr>
          <a:xfrm>
            <a:off x="4921626" y="5149208"/>
            <a:ext cx="699248" cy="35634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A623F7E-B3BA-D1D3-E444-3727210B2ED1}"/>
              </a:ext>
            </a:extLst>
          </p:cNvPr>
          <p:cNvCxnSpPr/>
          <p:nvPr/>
        </p:nvCxnSpPr>
        <p:spPr>
          <a:xfrm flipV="1">
            <a:off x="4264967" y="5525725"/>
            <a:ext cx="0" cy="493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D0B20AB-F398-52A9-B1BB-4AB42575B69C}"/>
              </a:ext>
            </a:extLst>
          </p:cNvPr>
          <p:cNvCxnSpPr/>
          <p:nvPr/>
        </p:nvCxnSpPr>
        <p:spPr>
          <a:xfrm flipV="1">
            <a:off x="5477437" y="5505555"/>
            <a:ext cx="0" cy="4930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A1D822C-9359-5C6E-F83B-E314FE5D2BE2}"/>
              </a:ext>
            </a:extLst>
          </p:cNvPr>
          <p:cNvSpPr txBox="1"/>
          <p:nvPr/>
        </p:nvSpPr>
        <p:spPr>
          <a:xfrm>
            <a:off x="3458148" y="6002039"/>
            <a:ext cx="16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20E801-8856-2A03-189C-1C8415CA0B57}"/>
              </a:ext>
            </a:extLst>
          </p:cNvPr>
          <p:cNvSpPr txBox="1"/>
          <p:nvPr/>
        </p:nvSpPr>
        <p:spPr>
          <a:xfrm>
            <a:off x="5271250" y="6003701"/>
            <a:ext cx="16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分數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3226C86-7344-AEC6-7D0B-8AB3F7BCC867}"/>
              </a:ext>
            </a:extLst>
          </p:cNvPr>
          <p:cNvSpPr/>
          <p:nvPr/>
        </p:nvSpPr>
        <p:spPr>
          <a:xfrm>
            <a:off x="3476075" y="6018785"/>
            <a:ext cx="1604679" cy="3765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8208F42-07C0-0C7F-D175-DF665B58671D}"/>
              </a:ext>
            </a:extLst>
          </p:cNvPr>
          <p:cNvSpPr/>
          <p:nvPr/>
        </p:nvSpPr>
        <p:spPr>
          <a:xfrm>
            <a:off x="5284697" y="5998615"/>
            <a:ext cx="1604679" cy="39326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07DD27D-3111-9F82-B155-A798C6775549}"/>
              </a:ext>
            </a:extLst>
          </p:cNvPr>
          <p:cNvCxnSpPr>
            <a:cxnSpLocks/>
          </p:cNvCxnSpPr>
          <p:nvPr/>
        </p:nvCxnSpPr>
        <p:spPr>
          <a:xfrm>
            <a:off x="6084803" y="1013012"/>
            <a:ext cx="0" cy="15812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536CCAE-6E75-4740-AA6C-381AC149EDB3}"/>
              </a:ext>
            </a:extLst>
          </p:cNvPr>
          <p:cNvCxnSpPr>
            <a:cxnSpLocks/>
          </p:cNvCxnSpPr>
          <p:nvPr/>
        </p:nvCxnSpPr>
        <p:spPr>
          <a:xfrm>
            <a:off x="7637931" y="1013012"/>
            <a:ext cx="0" cy="15812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B2F47D53-33DE-E499-475A-4EFF4EEE0ABE}"/>
              </a:ext>
            </a:extLst>
          </p:cNvPr>
          <p:cNvSpPr/>
          <p:nvPr/>
        </p:nvSpPr>
        <p:spPr>
          <a:xfrm>
            <a:off x="5135660" y="631409"/>
            <a:ext cx="1053355" cy="3765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FFBDF4A-8750-6112-3B53-6F03531FC9F4}"/>
              </a:ext>
            </a:extLst>
          </p:cNvPr>
          <p:cNvSpPr/>
          <p:nvPr/>
        </p:nvSpPr>
        <p:spPr>
          <a:xfrm>
            <a:off x="7534840" y="631409"/>
            <a:ext cx="1053356" cy="39326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C06F98-8E47-45AB-E3FF-B6A881ACEAB6}"/>
              </a:ext>
            </a:extLst>
          </p:cNvPr>
          <p:cNvSpPr txBox="1"/>
          <p:nvPr/>
        </p:nvSpPr>
        <p:spPr>
          <a:xfrm>
            <a:off x="5080754" y="612564"/>
            <a:ext cx="111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1C5484-AE63-3DF1-19F4-74ACD5F3A0AC}"/>
              </a:ext>
            </a:extLst>
          </p:cNvPr>
          <p:cNvSpPr txBox="1"/>
          <p:nvPr/>
        </p:nvSpPr>
        <p:spPr>
          <a:xfrm>
            <a:off x="7492259" y="621272"/>
            <a:ext cx="11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2A981E9-72B2-DB7D-194B-AF2076D689D9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875929" y="984669"/>
            <a:ext cx="13447" cy="81026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F6570509-013F-433F-C954-48F25E8A3E77}"/>
              </a:ext>
            </a:extLst>
          </p:cNvPr>
          <p:cNvSpPr/>
          <p:nvPr/>
        </p:nvSpPr>
        <p:spPr>
          <a:xfrm>
            <a:off x="6539752" y="628322"/>
            <a:ext cx="699248" cy="35634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AB2E96-D566-620C-D09E-CD297DFD4EC1}"/>
              </a:ext>
            </a:extLst>
          </p:cNvPr>
          <p:cNvSpPr txBox="1"/>
          <p:nvPr/>
        </p:nvSpPr>
        <p:spPr>
          <a:xfrm>
            <a:off x="6615947" y="567999"/>
            <a:ext cx="53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rst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518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pic>
        <p:nvPicPr>
          <p:cNvPr id="5" name="圖片 4" descr="一張含有 文字, 白板 的圖片&#10;&#10;自動產生的描述">
            <a:extLst>
              <a:ext uri="{FF2B5EF4-FFF2-40B4-BE49-F238E27FC236}">
                <a16:creationId xmlns:a16="http://schemas.microsoft.com/office/drawing/2014/main" id="{0CA24C55-D9C4-046E-8694-2E9524753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t="9391" r="36340" b="12526"/>
          <a:stretch/>
        </p:blipFill>
        <p:spPr>
          <a:xfrm rot="5400000">
            <a:off x="612557" y="834840"/>
            <a:ext cx="5276854" cy="603068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F162979-A696-6BC5-B420-DD2B788A7FB7}"/>
              </a:ext>
            </a:extLst>
          </p:cNvPr>
          <p:cNvSpPr txBox="1"/>
          <p:nvPr/>
        </p:nvSpPr>
        <p:spPr>
          <a:xfrm>
            <a:off x="6501970" y="323165"/>
            <a:ext cx="526869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FSM: S0: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等待左、右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初始發球。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S1: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是否擊中，若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擊中則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左移，若沒有擊中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+1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S2: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是否擊中，若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擊中則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右移，若沒有擊中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+1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S3: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等待左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發球，而在等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待的期間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將顯示目前雙方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的比分。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S4: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等待右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發球，而在等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待的期間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將顯示目前雙方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的比分。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80175D-810C-C08A-259F-54A26CDA5CC1}"/>
              </a:ext>
            </a:extLst>
          </p:cNvPr>
          <p:cNvSpPr txBox="1"/>
          <p:nvPr/>
        </p:nvSpPr>
        <p:spPr>
          <a:xfrm>
            <a:off x="235640" y="750092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FSM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73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162979-A696-6BC5-B420-DD2B788A7FB7}"/>
              </a:ext>
            </a:extLst>
          </p:cNvPr>
          <p:cNvSpPr txBox="1"/>
          <p:nvPr/>
        </p:nvSpPr>
        <p:spPr>
          <a:xfrm>
            <a:off x="6893859" y="797865"/>
            <a:ext cx="52981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LED_state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LED_S0: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為初始狀態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LED=0000_0000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LED_S1:LED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暫存器向右移動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LED_S2:LED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暫存器向左移動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LED_S3:LED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暫存器顯示目前雙方的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比分，分別為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左方分數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:LED[3:0]=score2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右方分數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:LED[7:4]=score1</a:t>
            </a:r>
          </a:p>
        </p:txBody>
      </p:sp>
      <p:pic>
        <p:nvPicPr>
          <p:cNvPr id="4" name="圖片 3" descr="一張含有 文字, 白板 的圖片&#10;&#10;自動產生的描述">
            <a:extLst>
              <a:ext uri="{FF2B5EF4-FFF2-40B4-BE49-F238E27FC236}">
                <a16:creationId xmlns:a16="http://schemas.microsoft.com/office/drawing/2014/main" id="{6E2527E2-2F03-4A3D-FC23-169BB127A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8170" r="48758" b="7821"/>
          <a:stretch/>
        </p:blipFill>
        <p:spPr>
          <a:xfrm rot="5400000">
            <a:off x="1051740" y="391575"/>
            <a:ext cx="4769221" cy="65679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8CF23F1-D31D-B6F8-7C26-DB7BD4554671}"/>
              </a:ext>
            </a:extLst>
          </p:cNvPr>
          <p:cNvSpPr txBox="1"/>
          <p:nvPr/>
        </p:nvSpPr>
        <p:spPr>
          <a:xfrm>
            <a:off x="152401" y="797865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LED_state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089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05D137-EE7E-8B20-3D72-18081033E24B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A4670E-540B-49EA-0760-68BD34B906B5}"/>
              </a:ext>
            </a:extLst>
          </p:cNvPr>
          <p:cNvSpPr txBox="1"/>
          <p:nvPr/>
        </p:nvSpPr>
        <p:spPr>
          <a:xfrm>
            <a:off x="636495" y="797865"/>
            <a:ext cx="127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VGA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狀態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B99D03-3CDB-CCBD-D52E-14637A6FEEDF}"/>
              </a:ext>
            </a:extLst>
          </p:cNvPr>
          <p:cNvSpPr txBox="1"/>
          <p:nvPr/>
        </p:nvSpPr>
        <p:spPr>
          <a:xfrm>
            <a:off x="2070847" y="5576041"/>
            <a:ext cx="7912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原乒乓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FSM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無變動，直接將原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LED_state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丟入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VGA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FSM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做判斷，因為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LED_state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= 11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時為顯示分數，而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VGA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只顯示乒乓球的左右移動，所以當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≦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時才會判斷掃描。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 descr="一張含有 文字, 白板 的圖片&#10;&#10;自動產生的描述">
            <a:extLst>
              <a:ext uri="{FF2B5EF4-FFF2-40B4-BE49-F238E27FC236}">
                <a16:creationId xmlns:a16="http://schemas.microsoft.com/office/drawing/2014/main" id="{8F91294A-D861-B134-D89F-6EC2249CB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11634" r="9412" b="18693"/>
          <a:stretch/>
        </p:blipFill>
        <p:spPr>
          <a:xfrm>
            <a:off x="1909482" y="797864"/>
            <a:ext cx="7996518" cy="477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5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151F22-D86A-90AD-C1AA-3C693F33C743}"/>
              </a:ext>
            </a:extLst>
          </p:cNvPr>
          <p:cNvSpPr txBox="1"/>
          <p:nvPr/>
        </p:nvSpPr>
        <p:spPr>
          <a:xfrm>
            <a:off x="0" y="0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E04F83-3D8B-81EF-2860-7E374321E24B}"/>
              </a:ext>
            </a:extLst>
          </p:cNvPr>
          <p:cNvSpPr txBox="1"/>
          <p:nvPr/>
        </p:nvSpPr>
        <p:spPr>
          <a:xfrm>
            <a:off x="636495" y="797865"/>
            <a:ext cx="156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顯示狀態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C9B199-9821-8FF9-5D68-11858090075D}"/>
              </a:ext>
            </a:extLst>
          </p:cNvPr>
          <p:cNvSpPr txBox="1"/>
          <p:nvPr/>
        </p:nvSpPr>
        <p:spPr>
          <a:xfrm>
            <a:off x="636495" y="1472322"/>
            <a:ext cx="5396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顯示的狀態則是將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LED[7:0]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加入判斷，使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VGA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乒乓球左右移動輸出同步於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移位暫存器。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B0CB823-FD1E-E52B-7D72-F4B174BAB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83" y="210670"/>
            <a:ext cx="4902887" cy="65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6310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391</Words>
  <Application>Microsoft Office PowerPoint</Application>
  <PresentationFormat>寬螢幕</PresentationFormat>
  <Paragraphs>49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標楷體</vt:lpstr>
      <vt:lpstr>Arial</vt:lpstr>
      <vt:lpstr>Calibri</vt:lpstr>
      <vt:lpstr>Modern Love</vt:lpstr>
      <vt:lpstr>The Hand</vt:lpstr>
      <vt:lpstr>SketchyVTI</vt:lpstr>
      <vt:lpstr>FPGA VGA_乒乓球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電機機械 期末報告</dc:title>
  <dc:creator>梓福 朱</dc:creator>
  <cp:lastModifiedBy>梓福 朱</cp:lastModifiedBy>
  <cp:revision>36</cp:revision>
  <dcterms:created xsi:type="dcterms:W3CDTF">2022-06-06T05:07:40Z</dcterms:created>
  <dcterms:modified xsi:type="dcterms:W3CDTF">2023-01-11T08:27:00Z</dcterms:modified>
</cp:coreProperties>
</file>